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27"/>
  </p:notesMasterIdLst>
  <p:handoutMasterIdLst>
    <p:handoutMasterId r:id="rId28"/>
  </p:handoutMasterIdLst>
  <p:sldIdLst>
    <p:sldId id="272" r:id="rId2"/>
    <p:sldId id="293" r:id="rId3"/>
    <p:sldId id="292" r:id="rId4"/>
    <p:sldId id="290" r:id="rId5"/>
    <p:sldId id="294" r:id="rId6"/>
    <p:sldId id="296" r:id="rId7"/>
    <p:sldId id="297" r:id="rId8"/>
    <p:sldId id="295" r:id="rId9"/>
    <p:sldId id="308" r:id="rId10"/>
    <p:sldId id="298" r:id="rId11"/>
    <p:sldId id="300" r:id="rId12"/>
    <p:sldId id="311" r:id="rId13"/>
    <p:sldId id="299" r:id="rId14"/>
    <p:sldId id="301" r:id="rId15"/>
    <p:sldId id="314" r:id="rId16"/>
    <p:sldId id="313" r:id="rId17"/>
    <p:sldId id="302" r:id="rId18"/>
    <p:sldId id="303" r:id="rId19"/>
    <p:sldId id="306" r:id="rId20"/>
    <p:sldId id="304" r:id="rId21"/>
    <p:sldId id="305" r:id="rId22"/>
    <p:sldId id="307" r:id="rId23"/>
    <p:sldId id="309" r:id="rId24"/>
    <p:sldId id="310" r:id="rId25"/>
    <p:sldId id="312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61"/>
    <p:restoredTop sz="94732"/>
  </p:normalViewPr>
  <p:slideViewPr>
    <p:cSldViewPr snapToGrid="0" snapToObjects="1">
      <p:cViewPr varScale="1">
        <p:scale>
          <a:sx n="90" d="100"/>
          <a:sy n="90" d="100"/>
        </p:scale>
        <p:origin x="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24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6CE6B-BCA4-C14E-95F6-0C469EAF62E2}" type="datetimeFigureOut">
              <a:rPr lang="en-US" smtClean="0"/>
              <a:t>7/20/16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95404-8BDD-2745-B926-E8ABE43CD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256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211461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939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5523"/>
            <a:ext cx="12192000" cy="4715933"/>
          </a:xfrm>
          <a:prstGeom prst="rect">
            <a:avLst/>
          </a:prstGeom>
        </p:spPr>
      </p:pic>
      <p:pic>
        <p:nvPicPr>
          <p:cNvPr id="13" name="Shape 538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403574" y="6227883"/>
            <a:ext cx="821728" cy="3150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17251" y="1866988"/>
            <a:ext cx="5357498" cy="5715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buClr>
                <a:schemeClr val="dk1"/>
              </a:buClr>
              <a:buSzPct val="25000"/>
              <a:defRPr sz="140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PRESENTATION TITLE</a:t>
            </a:r>
            <a:endParaRPr lang="en-US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417253" y="2731452"/>
            <a:ext cx="5357495" cy="80041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FirstName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LastName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Arial"/>
              <a:rtl val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Arial"/>
                <a:rtl val="0"/>
              </a:rPr>
              <a:t>May 3,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Arial"/>
              <a:rtl val="0"/>
            </a:endParaRPr>
          </a:p>
        </p:txBody>
      </p:sp>
      <p:sp>
        <p:nvSpPr>
          <p:cNvPr id="7" name="Shape 568"/>
          <p:cNvSpPr/>
          <p:nvPr userDrawn="1"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F207E6-BDC3-5747-983C-28442C074139}" type="datetimeFigureOut">
              <a:rPr lang="en-US" smtClean="0"/>
              <a:t>7/20/16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5E5602-93F8-E449-97FA-FB4D1CD1BA2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95"/>
          <p:cNvSpPr/>
          <p:nvPr userDrawn="1"/>
        </p:nvSpPr>
        <p:spPr>
          <a:xfrm>
            <a:off x="0" y="0"/>
            <a:ext cx="12192000" cy="770454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</p:txBody>
      </p:sp>
      <p:pic>
        <p:nvPicPr>
          <p:cNvPr id="9" name="Shape 96"/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75"/>
            <a:ext cx="12192000" cy="770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539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F207E6-BDC3-5747-983C-28442C074139}" type="datetimeFigureOut">
              <a:rPr lang="en-US" smtClean="0"/>
              <a:t>7/20/16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5E5602-93F8-E449-97FA-FB4D1CD1BA2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95"/>
          <p:cNvSpPr/>
          <p:nvPr userDrawn="1"/>
        </p:nvSpPr>
        <p:spPr>
          <a:xfrm>
            <a:off x="0" y="0"/>
            <a:ext cx="12192000" cy="770454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</p:txBody>
      </p:sp>
      <p:pic>
        <p:nvPicPr>
          <p:cNvPr id="9" name="Shape 96"/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75"/>
            <a:ext cx="12192000" cy="770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977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121290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5652015"/>
            <a:ext cx="2743200" cy="365125"/>
          </a:xfrm>
          <a:prstGeom prst="rect">
            <a:avLst/>
          </a:prstGeom>
        </p:spPr>
        <p:txBody>
          <a:bodyPr/>
          <a:lstStyle/>
          <a:p>
            <a:fld id="{16F207E6-BDC3-5747-983C-28442C074139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565201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5652015"/>
            <a:ext cx="2743200" cy="365125"/>
          </a:xfrm>
          <a:prstGeom prst="rect">
            <a:avLst/>
          </a:prstGeom>
        </p:spPr>
        <p:txBody>
          <a:bodyPr/>
          <a:lstStyle/>
          <a:p>
            <a:fld id="{215E5602-93F8-E449-97FA-FB4D1CD1BA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hape 95"/>
          <p:cNvSpPr/>
          <p:nvPr userDrawn="1"/>
        </p:nvSpPr>
        <p:spPr>
          <a:xfrm>
            <a:off x="0" y="0"/>
            <a:ext cx="12192000" cy="770454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</p:txBody>
      </p:sp>
      <p:pic>
        <p:nvPicPr>
          <p:cNvPr id="8" name="Shape 96"/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75"/>
            <a:ext cx="12192000" cy="770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388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F207E6-BDC3-5747-983C-28442C074139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5E5602-93F8-E449-97FA-FB4D1CD1BA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hape 95"/>
          <p:cNvSpPr/>
          <p:nvPr userDrawn="1"/>
        </p:nvSpPr>
        <p:spPr>
          <a:xfrm>
            <a:off x="0" y="0"/>
            <a:ext cx="12192000" cy="770454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</p:txBody>
      </p:sp>
      <p:pic>
        <p:nvPicPr>
          <p:cNvPr id="8" name="Shape 96"/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75"/>
            <a:ext cx="12192000" cy="770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995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5"/>
          <p:cNvSpPr/>
          <p:nvPr userDrawn="1"/>
        </p:nvSpPr>
        <p:spPr>
          <a:xfrm>
            <a:off x="0" y="0"/>
            <a:ext cx="12192000" cy="770454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</p:txBody>
      </p:sp>
      <p:pic>
        <p:nvPicPr>
          <p:cNvPr id="3" name="Shape 96"/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75"/>
            <a:ext cx="12192000" cy="770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8481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F207E6-BDC3-5747-983C-28442C074139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5E5602-93F8-E449-97FA-FB4D1CD1BA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Shape 95"/>
          <p:cNvSpPr/>
          <p:nvPr userDrawn="1"/>
        </p:nvSpPr>
        <p:spPr>
          <a:xfrm>
            <a:off x="0" y="0"/>
            <a:ext cx="12192000" cy="770454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</p:txBody>
      </p:sp>
      <p:pic>
        <p:nvPicPr>
          <p:cNvPr id="11" name="Shape 96"/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75"/>
            <a:ext cx="12192000" cy="770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696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836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5689085"/>
            <a:ext cx="2743200" cy="365125"/>
          </a:xfrm>
          <a:prstGeom prst="rect">
            <a:avLst/>
          </a:prstGeom>
        </p:spPr>
        <p:txBody>
          <a:bodyPr/>
          <a:lstStyle/>
          <a:p>
            <a:fld id="{16F207E6-BDC3-5747-983C-28442C074139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568908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5689085"/>
            <a:ext cx="2743200" cy="365125"/>
          </a:xfrm>
          <a:prstGeom prst="rect">
            <a:avLst/>
          </a:prstGeom>
        </p:spPr>
        <p:txBody>
          <a:bodyPr/>
          <a:lstStyle/>
          <a:p>
            <a:fld id="{215E5602-93F8-E449-97FA-FB4D1CD1BA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hape 95"/>
          <p:cNvSpPr/>
          <p:nvPr userDrawn="1"/>
        </p:nvSpPr>
        <p:spPr>
          <a:xfrm>
            <a:off x="0" y="0"/>
            <a:ext cx="12192000" cy="770454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</p:txBody>
      </p:sp>
      <p:pic>
        <p:nvPicPr>
          <p:cNvPr id="8" name="Shape 96"/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75"/>
            <a:ext cx="12192000" cy="770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579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493" y="107954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493" y="395926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5843" y="5726156"/>
            <a:ext cx="2743200" cy="365125"/>
          </a:xfrm>
          <a:prstGeom prst="rect">
            <a:avLst/>
          </a:prstGeom>
        </p:spPr>
        <p:txBody>
          <a:bodyPr/>
          <a:lstStyle/>
          <a:p>
            <a:fld id="{16F207E6-BDC3-5747-983C-28442C074139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26243" y="57261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8243" y="5726156"/>
            <a:ext cx="2743200" cy="365125"/>
          </a:xfrm>
          <a:prstGeom prst="rect">
            <a:avLst/>
          </a:prstGeom>
        </p:spPr>
        <p:txBody>
          <a:bodyPr/>
          <a:lstStyle/>
          <a:p>
            <a:fld id="{215E5602-93F8-E449-97FA-FB4D1CD1BA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hape 95"/>
          <p:cNvSpPr/>
          <p:nvPr userDrawn="1"/>
        </p:nvSpPr>
        <p:spPr>
          <a:xfrm>
            <a:off x="0" y="0"/>
            <a:ext cx="12192000" cy="770454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</p:txBody>
      </p:sp>
      <p:pic>
        <p:nvPicPr>
          <p:cNvPr id="8" name="Shape 96"/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75"/>
            <a:ext cx="12192000" cy="770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041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5843" y="1133646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9843" y="1133646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5843" y="5664371"/>
            <a:ext cx="2743200" cy="365125"/>
          </a:xfrm>
          <a:prstGeom prst="rect">
            <a:avLst/>
          </a:prstGeom>
        </p:spPr>
        <p:txBody>
          <a:bodyPr/>
          <a:lstStyle/>
          <a:p>
            <a:fld id="{16F207E6-BDC3-5747-983C-28442C074139}" type="datetimeFigureOut">
              <a:rPr lang="en-US" smtClean="0"/>
              <a:t>7/20/16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26243" y="566437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8243" y="5664371"/>
            <a:ext cx="2743200" cy="365125"/>
          </a:xfrm>
          <a:prstGeom prst="rect">
            <a:avLst/>
          </a:prstGeom>
        </p:spPr>
        <p:txBody>
          <a:bodyPr/>
          <a:lstStyle/>
          <a:p>
            <a:fld id="{215E5602-93F8-E449-97FA-FB4D1CD1BA2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95"/>
          <p:cNvSpPr/>
          <p:nvPr userDrawn="1"/>
        </p:nvSpPr>
        <p:spPr>
          <a:xfrm>
            <a:off x="0" y="0"/>
            <a:ext cx="12192000" cy="770454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</p:txBody>
      </p:sp>
      <p:pic>
        <p:nvPicPr>
          <p:cNvPr id="9" name="Shape 96"/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75"/>
            <a:ext cx="12192000" cy="770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4379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502" y="1100396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4502" y="1924308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914" y="1100396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914" y="1924308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62914" y="5775583"/>
            <a:ext cx="2743200" cy="365125"/>
          </a:xfrm>
          <a:prstGeom prst="rect">
            <a:avLst/>
          </a:prstGeom>
        </p:spPr>
        <p:txBody>
          <a:bodyPr/>
          <a:lstStyle/>
          <a:p>
            <a:fld id="{16F207E6-BDC3-5747-983C-28442C074139}" type="datetimeFigureOut">
              <a:rPr lang="en-US" smtClean="0"/>
              <a:t>7/20/16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63314" y="577558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35314" y="5775583"/>
            <a:ext cx="2743200" cy="365125"/>
          </a:xfrm>
          <a:prstGeom prst="rect">
            <a:avLst/>
          </a:prstGeom>
        </p:spPr>
        <p:txBody>
          <a:bodyPr/>
          <a:lstStyle/>
          <a:p>
            <a:fld id="{215E5602-93F8-E449-97FA-FB4D1CD1BA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Shape 95"/>
          <p:cNvSpPr/>
          <p:nvPr userDrawn="1"/>
        </p:nvSpPr>
        <p:spPr>
          <a:xfrm>
            <a:off x="0" y="0"/>
            <a:ext cx="12192000" cy="770454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</p:txBody>
      </p:sp>
      <p:pic>
        <p:nvPicPr>
          <p:cNvPr id="11" name="Shape 96"/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75"/>
            <a:ext cx="12192000" cy="770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6157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5429593"/>
            <a:ext cx="2743200" cy="365125"/>
          </a:xfrm>
          <a:prstGeom prst="rect">
            <a:avLst/>
          </a:prstGeom>
        </p:spPr>
        <p:txBody>
          <a:bodyPr/>
          <a:lstStyle/>
          <a:p>
            <a:fld id="{16F207E6-BDC3-5747-983C-28442C074139}" type="datetimeFigureOut">
              <a:rPr lang="en-US" smtClean="0"/>
              <a:t>7/20/16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542959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5429593"/>
            <a:ext cx="2743200" cy="365125"/>
          </a:xfrm>
          <a:prstGeom prst="rect">
            <a:avLst/>
          </a:prstGeom>
        </p:spPr>
        <p:txBody>
          <a:bodyPr/>
          <a:lstStyle/>
          <a:p>
            <a:fld id="{215E5602-93F8-E449-97FA-FB4D1CD1BA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hape 95"/>
          <p:cNvSpPr/>
          <p:nvPr userDrawn="1"/>
        </p:nvSpPr>
        <p:spPr>
          <a:xfrm>
            <a:off x="0" y="0"/>
            <a:ext cx="12192000" cy="770454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</p:txBody>
      </p:sp>
      <p:pic>
        <p:nvPicPr>
          <p:cNvPr id="7" name="Shape 96"/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75"/>
            <a:ext cx="12192000" cy="770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179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5454307"/>
            <a:ext cx="2743200" cy="365125"/>
          </a:xfrm>
          <a:prstGeom prst="rect">
            <a:avLst/>
          </a:prstGeom>
        </p:spPr>
        <p:txBody>
          <a:bodyPr/>
          <a:lstStyle/>
          <a:p>
            <a:fld id="{16F207E6-BDC3-5747-983C-28442C074139}" type="datetimeFigureOut">
              <a:rPr lang="en-US" smtClean="0"/>
              <a:t>7/20/16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545430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5454307"/>
            <a:ext cx="2743200" cy="365125"/>
          </a:xfrm>
          <a:prstGeom prst="rect">
            <a:avLst/>
          </a:prstGeom>
        </p:spPr>
        <p:txBody>
          <a:bodyPr/>
          <a:lstStyle/>
          <a:p>
            <a:fld id="{215E5602-93F8-E449-97FA-FB4D1CD1BA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hape 95"/>
          <p:cNvSpPr/>
          <p:nvPr userDrawn="1"/>
        </p:nvSpPr>
        <p:spPr>
          <a:xfrm>
            <a:off x="0" y="0"/>
            <a:ext cx="12192000" cy="770454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rtl val="0"/>
            </a:endParaRPr>
          </a:p>
        </p:txBody>
      </p:sp>
      <p:pic>
        <p:nvPicPr>
          <p:cNvPr id="6" name="Shape 96"/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75"/>
            <a:ext cx="12192000" cy="770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4006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76000">
              <a:srgbClr val="F3F3F3"/>
            </a:gs>
            <a:gs pos="92000">
              <a:srgbClr val="D8D8D8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538"/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403574" y="6227883"/>
            <a:ext cx="821728" cy="315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706100" y="5892191"/>
            <a:ext cx="1485900" cy="990600"/>
          </a:xfrm>
          <a:prstGeom prst="rect">
            <a:avLst/>
          </a:prstGeom>
        </p:spPr>
      </p:pic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72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85"/>
          <p:cNvSpPr txBox="1"/>
          <p:nvPr/>
        </p:nvSpPr>
        <p:spPr>
          <a:xfrm>
            <a:off x="4787851" y="6303003"/>
            <a:ext cx="2616299" cy="230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3F3F3F"/>
              </a:buClr>
              <a:buSzPct val="25000"/>
            </a:pPr>
            <a:r>
              <a:rPr lang="en-US" sz="9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CONFIDENTIAL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85519" y="2580439"/>
            <a:ext cx="4820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>
                <a:latin typeface="Calibri" charset="0"/>
                <a:ea typeface="Calibri" charset="0"/>
                <a:cs typeface="Calibri" charset="0"/>
              </a:rPr>
              <a:t>Qiang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Kou</a:t>
            </a:r>
          </a:p>
          <a:p>
            <a:pPr algn="ctr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H2O.ai / Indiana University</a:t>
            </a:r>
          </a:p>
          <a:p>
            <a:pPr algn="ctr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qiang@h2o.ai</a:t>
            </a:r>
          </a:p>
          <a:p>
            <a:pPr algn="ctr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July 20, 2016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Shape 539"/>
          <p:cNvSpPr txBox="1">
            <a:spLocks/>
          </p:cNvSpPr>
          <p:nvPr/>
        </p:nvSpPr>
        <p:spPr>
          <a:xfrm>
            <a:off x="1924050" y="1688984"/>
            <a:ext cx="8343900" cy="6365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27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lvl="1" indent="-63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lvl="2" indent="508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lvl="3" indent="508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lvl="4" indent="508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lvl="5" indent="508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lvl="6" indent="508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lvl="7" indent="508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lvl="8" indent="508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Tx/>
              <a:buNone/>
              <a:tabLst/>
              <a:defRPr/>
            </a:pPr>
            <a:r>
              <a:rPr lang="en-US" sz="4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 in R using </a:t>
            </a:r>
            <a:r>
              <a:rPr lang="en-US" sz="4400" b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MXNet</a:t>
            </a:r>
            <a:endParaRPr lang="en-US" sz="4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8843" y="1402461"/>
            <a:ext cx="945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Windows/OSX users can install </a:t>
            </a:r>
            <a:r>
              <a:rPr lang="en-US" sz="2000" dirty="0" err="1" smtClean="0"/>
              <a:t>mxnet</a:t>
            </a:r>
            <a:r>
              <a:rPr lang="en-US" sz="2000" dirty="0" smtClean="0"/>
              <a:t> by using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1013"/>
          <a:stretch/>
        </p:blipFill>
        <p:spPr>
          <a:xfrm>
            <a:off x="1219956" y="2620006"/>
            <a:ext cx="9752089" cy="18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3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MNIST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1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28" y="1158874"/>
            <a:ext cx="6818545" cy="5113909"/>
          </a:xfrm>
        </p:spPr>
      </p:pic>
    </p:spTree>
    <p:extLst>
      <p:ext uri="{BB962C8B-B14F-4D97-AF65-F5344CB8AC3E}">
        <p14:creationId xmlns:p14="http://schemas.microsoft.com/office/powerpoint/2010/main" val="77657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r="38718"/>
          <a:stretch/>
        </p:blipFill>
        <p:spPr>
          <a:xfrm>
            <a:off x="2767584" y="1310752"/>
            <a:ext cx="6656832" cy="452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8872"/>
          <a:stretch/>
        </p:blipFill>
        <p:spPr>
          <a:xfrm>
            <a:off x="924013" y="1664208"/>
            <a:ext cx="10343974" cy="34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7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292" y="0"/>
            <a:ext cx="2735417" cy="6814965"/>
          </a:xfrm>
        </p:spPr>
      </p:pic>
    </p:spTree>
    <p:extLst>
      <p:ext uri="{BB962C8B-B14F-4D97-AF65-F5344CB8AC3E}">
        <p14:creationId xmlns:p14="http://schemas.microsoft.com/office/powerpoint/2010/main" val="582034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3795"/>
          <a:stretch/>
        </p:blipFill>
        <p:spPr>
          <a:xfrm>
            <a:off x="1409276" y="1481328"/>
            <a:ext cx="9373448" cy="369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1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5487"/>
          <a:stretch/>
        </p:blipFill>
        <p:spPr>
          <a:xfrm>
            <a:off x="2008632" y="1162338"/>
            <a:ext cx="8174736" cy="499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3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56" y="883157"/>
            <a:ext cx="7409688" cy="59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0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64" y="849134"/>
            <a:ext cx="8577072" cy="5603895"/>
          </a:xfrm>
        </p:spPr>
      </p:pic>
    </p:spTree>
    <p:extLst>
      <p:ext uri="{BB962C8B-B14F-4D97-AF65-F5344CB8AC3E}">
        <p14:creationId xmlns:p14="http://schemas.microsoft.com/office/powerpoint/2010/main" val="72361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MXNet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76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Shiny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5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841" y="640080"/>
            <a:ext cx="8862319" cy="6392359"/>
          </a:xfrm>
        </p:spPr>
      </p:pic>
    </p:spTree>
    <p:extLst>
      <p:ext uri="{BB962C8B-B14F-4D97-AF65-F5344CB8AC3E}">
        <p14:creationId xmlns:p14="http://schemas.microsoft.com/office/powerpoint/2010/main" val="184412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95" y="1158874"/>
            <a:ext cx="8366411" cy="5059045"/>
          </a:xfrm>
        </p:spPr>
      </p:pic>
    </p:spTree>
    <p:extLst>
      <p:ext uri="{BB962C8B-B14F-4D97-AF65-F5344CB8AC3E}">
        <p14:creationId xmlns:p14="http://schemas.microsoft.com/office/powerpoint/2010/main" val="50916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57" y="1792224"/>
            <a:ext cx="9980687" cy="3820446"/>
          </a:xfrm>
        </p:spPr>
      </p:pic>
    </p:spTree>
    <p:extLst>
      <p:ext uri="{BB962C8B-B14F-4D97-AF65-F5344CB8AC3E}">
        <p14:creationId xmlns:p14="http://schemas.microsoft.com/office/powerpoint/2010/main" val="58962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43" y="738250"/>
            <a:ext cx="8364314" cy="5900293"/>
          </a:xfrm>
        </p:spPr>
      </p:pic>
      <p:sp>
        <p:nvSpPr>
          <p:cNvPr id="4" name="TextBox 3"/>
          <p:cNvSpPr txBox="1"/>
          <p:nvPr/>
        </p:nvSpPr>
        <p:spPr>
          <a:xfrm>
            <a:off x="2359152" y="6126480"/>
            <a:ext cx="7424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http</a:t>
            </a:r>
            <a:r>
              <a:rPr lang="en-US" sz="2000" dirty="0"/>
              <a:t>://</a:t>
            </a:r>
            <a:r>
              <a:rPr lang="en-US" sz="2000" dirty="0" err="1" smtClean="0"/>
              <a:t>mxnet.dmlc.ml</a:t>
            </a:r>
            <a:r>
              <a:rPr lang="en-US" sz="2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1110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8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69938"/>
            <a:ext cx="10058400" cy="52470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14700" y="6020288"/>
            <a:ext cx="556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www.slideshare.net</a:t>
            </a:r>
            <a:r>
              <a:rPr lang="en-US" dirty="0"/>
              <a:t>/NVIDIA/nvidia-ces-2016-press-conference</a:t>
            </a:r>
          </a:p>
        </p:txBody>
      </p:sp>
    </p:spTree>
    <p:extLst>
      <p:ext uri="{BB962C8B-B14F-4D97-AF65-F5344CB8AC3E}">
        <p14:creationId xmlns:p14="http://schemas.microsoft.com/office/powerpoint/2010/main" val="80526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68" y="771525"/>
            <a:ext cx="7625664" cy="55739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1709" y="6493071"/>
            <a:ext cx="7908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MXNet</a:t>
            </a:r>
            <a:r>
              <a:rPr lang="en-US" dirty="0"/>
              <a:t>: A Flexible and Efficient Machine Learning Library for Heterogeneous 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141347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MXNet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6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Flexibility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Efficiency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Portability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111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952500"/>
            <a:ext cx="6654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94" y="762000"/>
            <a:ext cx="8405812" cy="588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6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566" y="1158874"/>
            <a:ext cx="4320869" cy="5358239"/>
          </a:xfrm>
        </p:spPr>
      </p:pic>
    </p:spTree>
    <p:extLst>
      <p:ext uri="{BB962C8B-B14F-4D97-AF65-F5344CB8AC3E}">
        <p14:creationId xmlns:p14="http://schemas.microsoft.com/office/powerpoint/2010/main" val="154293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2o new presentation template">
  <a:themeElements>
    <a:clrScheme name="Custom 1">
      <a:dk1>
        <a:srgbClr val="000000"/>
      </a:dk1>
      <a:lt1>
        <a:srgbClr val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63</Words>
  <Application>Microsoft Macintosh PowerPoint</Application>
  <PresentationFormat>Widescreen</PresentationFormat>
  <Paragraphs>20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Helvetica Neue</vt:lpstr>
      <vt:lpstr>Times New Roman</vt:lpstr>
      <vt:lpstr>h2o new presentation template</vt:lpstr>
      <vt:lpstr>PowerPoint Presentation</vt:lpstr>
      <vt:lpstr>What is MXNet?</vt:lpstr>
      <vt:lpstr>PowerPoint Presentation</vt:lpstr>
      <vt:lpstr>PowerPoint Presentation</vt:lpstr>
      <vt:lpstr>Why MXNet?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MNIST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Shiny App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Qiang Kou</cp:lastModifiedBy>
  <cp:revision>87</cp:revision>
  <dcterms:modified xsi:type="dcterms:W3CDTF">2016-07-20T04:24:59Z</dcterms:modified>
</cp:coreProperties>
</file>